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Analyzing 3,900 purchases across various product categories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43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011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48419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Rows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5235893" y="381011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18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5897523" y="48419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Columns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677995" y="3810119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37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10339626" y="48419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77995" y="533233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51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Preparation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258032"/>
            <a:ext cx="4196358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0604" y="4711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520207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917752"/>
            <a:ext cx="4196358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43776" y="43713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Cleaning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486179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Handled missing data, standardized columns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577590"/>
            <a:ext cx="4196358" cy="226814"/>
          </a:xfrm>
          <a:prstGeom prst="roundRect">
            <a:avLst>
              <a:gd name="adj" fmla="val 4200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66948" y="4031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452163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Created age_group and purchase_frequency_days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SQL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Male: $157,890 | Female: $75,191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Rated Product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Gloves (3.86 average rating)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72502"/>
            <a:ext cx="67370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034909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Loyal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759762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4034909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4759762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4034909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4759762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83 customers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4720"/>
            <a:ext cx="72032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Products by Category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027289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996809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368712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385726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45942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Accessories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508468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Jewelry (171 orders)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4027289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3996809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368712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385726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45942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Clothing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508468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Blouse (171 orders)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4027289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3996809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368712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385726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45942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Footwear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508468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Sandals (160 orders)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3198"/>
            <a:ext cx="63024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Revenue by Age Group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48953"/>
            <a:ext cx="5558790" cy="283488"/>
          </a:xfrm>
          <a:prstGeom prst="roundRect">
            <a:avLst>
              <a:gd name="adj" fmla="val 3360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3048953"/>
            <a:ext cx="1556385" cy="283488"/>
          </a:xfrm>
          <a:prstGeom prst="roundRect">
            <a:avLst>
              <a:gd name="adj" fmla="val 33606"/>
            </a:avLst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6522601" y="3048953"/>
            <a:ext cx="65079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28%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Young Adult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10622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$62,143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56884" y="3048953"/>
            <a:ext cx="5559385" cy="283488"/>
          </a:xfrm>
          <a:prstGeom prst="roundRect">
            <a:avLst>
              <a:gd name="adj" fmla="val 3360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56884" y="3048953"/>
            <a:ext cx="1445419" cy="283488"/>
          </a:xfrm>
          <a:prstGeom prst="roundRect">
            <a:avLst>
              <a:gd name="adj" fmla="val 33606"/>
            </a:avLst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13186291" y="3048953"/>
            <a:ext cx="65031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26%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Middle-aged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56884" y="410622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$59,197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036106"/>
            <a:ext cx="5567005" cy="283488"/>
          </a:xfrm>
          <a:prstGeom prst="roundRect">
            <a:avLst>
              <a:gd name="adj" fmla="val 3360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93790" y="5036106"/>
            <a:ext cx="1391722" cy="283488"/>
          </a:xfrm>
          <a:prstGeom prst="roundRect">
            <a:avLst>
              <a:gd name="adj" fmla="val 33606"/>
            </a:avLst>
          </a:prstGeom>
          <a:solidFill>
            <a:srgbClr val="4950BC"/>
          </a:solidFill>
          <a:ln/>
        </p:spPr>
      </p:sp>
      <p:sp>
        <p:nvSpPr>
          <p:cNvPr id="15" name="Text 13"/>
          <p:cNvSpPr/>
          <p:nvPr/>
        </p:nvSpPr>
        <p:spPr>
          <a:xfrm>
            <a:off x="6530816" y="5036106"/>
            <a:ext cx="64258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25%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5602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Adult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93790" y="6093381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$55,978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56884" y="5036106"/>
            <a:ext cx="5567124" cy="283488"/>
          </a:xfrm>
          <a:prstGeom prst="roundRect">
            <a:avLst>
              <a:gd name="adj" fmla="val 3360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456884" y="5036106"/>
            <a:ext cx="1391722" cy="283488"/>
          </a:xfrm>
          <a:prstGeom prst="roundRect">
            <a:avLst>
              <a:gd name="adj" fmla="val 33606"/>
            </a:avLst>
          </a:prstGeom>
          <a:solidFill>
            <a:srgbClr val="4950BC"/>
          </a:solidFill>
          <a:ln/>
        </p:spPr>
      </p:sp>
      <p:sp>
        <p:nvSpPr>
          <p:cNvPr id="20" name="Text 18"/>
          <p:cNvSpPr/>
          <p:nvPr/>
        </p:nvSpPr>
        <p:spPr>
          <a:xfrm>
            <a:off x="13194030" y="5036106"/>
            <a:ext cx="64258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25%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456884" y="5602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Senior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56884" y="6093381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$55,763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86551"/>
            <a:ext cx="78355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0489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4126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4617244"/>
            <a:ext cx="34214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Promote exclusive benefits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35893" y="40489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973008" y="4126825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Loyalty Programs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973008" y="4971574"/>
            <a:ext cx="34214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Reward repeat buyers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77995" y="40489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415111" y="4126825"/>
            <a:ext cx="3211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Review Discount Policy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415111" y="4617244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Balance sales boosts with margins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2025-10-22T04:17:45Z</dcterms:created>
  <dcterms:modified xsi:type="dcterms:W3CDTF">2025-10-22T04:17:45Z</dcterms:modified>
</cp:coreProperties>
</file>